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028" autoAdjust="0"/>
    <p:restoredTop sz="94660"/>
  </p:normalViewPr>
  <p:slideViewPr>
    <p:cSldViewPr snapToGrid="0">
      <p:cViewPr varScale="1">
        <p:scale>
          <a:sx n="80" d="100"/>
          <a:sy n="80" d="100"/>
        </p:scale>
        <p:origin x="526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D9A18-473E-4D1D-8A8B-E88C480568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1878F4-88FD-452D-B4BA-CA3D92C046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36D76-3AC9-424A-867A-98B44972B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D842-2684-4433-80A4-913FB3B7178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63886-E3F1-46F2-997F-65F52CC91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9A42D8-0A4A-4CAC-8F48-C3010D9C9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05CF-CEE8-4638-B094-368D5B9C1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021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34099-EEA6-481F-9889-4EB759849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3A9650-C657-4CE3-9119-50512E2989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2AEF2E-BFC8-4E57-891A-AEBDDD498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D842-2684-4433-80A4-913FB3B7178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01AB2-71EF-4118-9EDF-D870F83C7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44E4C-BDB2-4F27-973C-8A81738BC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05CF-CEE8-4638-B094-368D5B9C1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524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A265C6-9CCE-4A29-AEAC-D1CBED9FE7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8DE3F0-FD63-4A0C-8092-CACD6E995A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F08D4C-2055-4D26-AB6E-61FFC8929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D842-2684-4433-80A4-913FB3B7178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63D27-4566-4F87-BAEF-6A428B0E7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413F8E-CB05-4DF7-8ECE-066CD4424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05CF-CEE8-4638-B094-368D5B9C1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161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DBEF6-356A-4B1A-96BE-77599C21C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07C4B-F031-43C9-AB55-7D4659D33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6AB5B-3F88-4E59-B732-05F3703C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D842-2684-4433-80A4-913FB3B7178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1678C-9DD0-4BBD-AE84-F3883EB01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6315F-8FC8-4B14-921F-D40DD5898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05CF-CEE8-4638-B094-368D5B9C1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532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2F756-5F0C-490E-B690-8D71C746A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83F06D-0086-4E49-A376-66CFD81132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2AC40-9B5A-470A-AFC1-2C2FD7604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D842-2684-4433-80A4-913FB3B7178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8A8525-07CE-417F-B47E-406790666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3C548-FCE3-4C7C-BDA3-F135295E0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05CF-CEE8-4638-B094-368D5B9C1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901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2B0F-7F5A-4D8E-AD10-EBFEF3CD9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CBBCA-083E-491D-AFCB-8EF83CC621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3979DD-0E87-4B4D-8934-C0F61C4FF5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DA8400-E6DC-462E-B638-85589198A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D842-2684-4433-80A4-913FB3B7178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E5D81-3C50-4EB5-9357-5B2EFDED6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E80B9A-1295-4175-892F-A2AB3447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05CF-CEE8-4638-B094-368D5B9C1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28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CF9CE-6753-4DF4-A1B9-3B2F38880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459EF5-B13C-4D17-B6F1-CEE0D9CB8E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72CF1A-4965-4DF1-A6D1-A431C9234B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253B19-0813-42D7-8A90-B774D3B4D2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E36EAD-3481-4DF6-9DFF-1896CB5437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9965D8-D0C4-47A5-944B-3CB9C2221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D842-2684-4433-80A4-913FB3B7178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91C7E7-B7EB-4693-B17C-8DC015268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D5EDD0-C4B5-4DA4-83C6-41ED6E0B2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05CF-CEE8-4638-B094-368D5B9C1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155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683F6-7294-4A82-9378-61D404240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5738F4-9DB2-45F8-9C14-9FAC1EF74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D842-2684-4433-80A4-913FB3B7178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FEF7FB-BFB5-4DB0-9871-2BAE69C85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012AA9-5175-4C33-92FF-9353D4F9F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05CF-CEE8-4638-B094-368D5B9C1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171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3F4143-AD89-406D-B77E-6145D2753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D842-2684-4433-80A4-913FB3B7178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7D6024-1A1F-4402-8377-C97D3C2A6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A452E4-5045-4F2F-AD0E-D30EE8291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05CF-CEE8-4638-B094-368D5B9C1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48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6A048-01C4-4B65-8D91-E6F793F67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C526B7-DAB2-4C97-AD86-1A2EFEB21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5D43D1-41AC-4479-8686-6A13D84840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CF1362-2CEB-4F99-8C6C-21C335D88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D842-2684-4433-80A4-913FB3B7178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EB05E2-0147-440E-9F12-D3255A55F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DE7022-3405-4E21-BAA5-C61980F2A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05CF-CEE8-4638-B094-368D5B9C1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485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5D8A5-AE94-4CFA-BC6F-88E16E459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F1669F-F0C3-40AE-ABCC-5E36475EF1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0DE16F-8E52-4C8D-9ABD-9A37627887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82E64A-2260-4AFD-A5E3-157A443EA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D842-2684-4433-80A4-913FB3B7178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428669-E909-47FF-B87D-489D45A31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89549F-C9A2-4364-9E48-0956DEA9D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05CF-CEE8-4638-B094-368D5B9C1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7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31C029-5A0B-4A29-990C-7234355EA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435EEA-2BE3-49E9-9CDC-818417576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1A9130-4662-491B-B57E-DF45536BCE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3D842-2684-4433-80A4-913FB3B7178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F44E7-5559-4557-977F-12A8C91F6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0CDEF2-A4B7-4140-A49B-9C0BD49AE1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505CF-CEE8-4638-B094-368D5B9C1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371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51DCE4A-DB99-4ADC-BAAA-B2EF230632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056261"/>
              </p:ext>
            </p:extLst>
          </p:nvPr>
        </p:nvGraphicFramePr>
        <p:xfrm>
          <a:off x="357187" y="795337"/>
          <a:ext cx="11477625" cy="5638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95525">
                  <a:extLst>
                    <a:ext uri="{9D8B030D-6E8A-4147-A177-3AD203B41FA5}">
                      <a16:colId xmlns:a16="http://schemas.microsoft.com/office/drawing/2014/main" val="722594431"/>
                    </a:ext>
                  </a:extLst>
                </a:gridCol>
                <a:gridCol w="2295525">
                  <a:extLst>
                    <a:ext uri="{9D8B030D-6E8A-4147-A177-3AD203B41FA5}">
                      <a16:colId xmlns:a16="http://schemas.microsoft.com/office/drawing/2014/main" val="4222976761"/>
                    </a:ext>
                  </a:extLst>
                </a:gridCol>
                <a:gridCol w="2295525">
                  <a:extLst>
                    <a:ext uri="{9D8B030D-6E8A-4147-A177-3AD203B41FA5}">
                      <a16:colId xmlns:a16="http://schemas.microsoft.com/office/drawing/2014/main" val="291232420"/>
                    </a:ext>
                  </a:extLst>
                </a:gridCol>
                <a:gridCol w="2295525">
                  <a:extLst>
                    <a:ext uri="{9D8B030D-6E8A-4147-A177-3AD203B41FA5}">
                      <a16:colId xmlns:a16="http://schemas.microsoft.com/office/drawing/2014/main" val="299694325"/>
                    </a:ext>
                  </a:extLst>
                </a:gridCol>
                <a:gridCol w="2295525">
                  <a:extLst>
                    <a:ext uri="{9D8B030D-6E8A-4147-A177-3AD203B41FA5}">
                      <a16:colId xmlns:a16="http://schemas.microsoft.com/office/drawing/2014/main" val="4037081985"/>
                    </a:ext>
                  </a:extLst>
                </a:gridCol>
              </a:tblGrid>
              <a:tr h="14097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has been in their current job for </a:t>
                      </a:r>
                      <a:br>
                        <a:rPr lang="en-US" sz="1100" b="1" u="none" strike="noStrike" dirty="0">
                          <a:effectLst/>
                          <a:latin typeface="+mn-lt"/>
                        </a:rPr>
                      </a:br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less than 2 years</a:t>
                      </a:r>
                      <a:endParaRPr lang="en-US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3755" marR="3755" marT="375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has experienced technical </a:t>
                      </a:r>
                      <a:br>
                        <a:rPr lang="en-US" sz="1100" b="1" u="none" strike="noStrike" dirty="0">
                          <a:effectLst/>
                          <a:latin typeface="+mn-lt"/>
                        </a:rPr>
                      </a:br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difficulties during a virtual session</a:t>
                      </a:r>
                      <a:endParaRPr lang="en-US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3755" marR="3755" marT="375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attended a formal driver's education class when learning how to drive</a:t>
                      </a:r>
                      <a:endParaRPr lang="en-US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3755" marR="3755" marT="375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prefers to listen rather than to talk</a:t>
                      </a:r>
                      <a:endParaRPr lang="en-US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3755" marR="3755" marT="375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subscribes</a:t>
                      </a:r>
                      <a:r>
                        <a:rPr lang="en-US" sz="1100" b="1" i="0" u="none" strike="noStrike" baseline="0" dirty="0">
                          <a:effectLst/>
                          <a:latin typeface="+mn-lt"/>
                        </a:rPr>
                        <a:t> to more </a:t>
                      </a:r>
                      <a:br>
                        <a:rPr lang="en-US" sz="1100" b="1" i="0" u="none" strike="noStrike" baseline="0" dirty="0">
                          <a:effectLst/>
                          <a:latin typeface="+mn-lt"/>
                        </a:rPr>
                      </a:br>
                      <a:r>
                        <a:rPr lang="en-US" sz="1100" b="1" i="0" u="none" strike="noStrike" baseline="0" dirty="0">
                          <a:effectLst/>
                          <a:latin typeface="+mn-lt"/>
                        </a:rPr>
                        <a:t>than 10 podcasts </a:t>
                      </a:r>
                      <a:endParaRPr lang="en-US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3755" marR="3755" marT="375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3228593"/>
                  </a:ext>
                </a:extLst>
              </a:tr>
              <a:tr h="14097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has been told they have a </a:t>
                      </a:r>
                      <a:br>
                        <a:rPr lang="en-US" sz="1100" b="1" u="none" strike="noStrike" dirty="0">
                          <a:effectLst/>
                          <a:latin typeface="+mn-lt"/>
                        </a:rPr>
                      </a:br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great speaking voice</a:t>
                      </a:r>
                      <a:endParaRPr lang="en-US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3755" marR="3755" marT="375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has used Zoom </a:t>
                      </a:r>
                      <a:br>
                        <a:rPr lang="en-US" sz="1100" b="1" i="0" u="none" strike="noStrike" dirty="0">
                          <a:effectLst/>
                          <a:latin typeface="+mn-lt"/>
                        </a:rPr>
                      </a:br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more than 10 times</a:t>
                      </a:r>
                    </a:p>
                  </a:txBody>
                  <a:tcPr marL="3755" marR="3755" marT="375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reads books on a kindle,</a:t>
                      </a:r>
                      <a:br>
                        <a:rPr lang="en-US" sz="1100" b="1" u="none" strike="noStrike" dirty="0">
                          <a:effectLst/>
                          <a:latin typeface="+mn-lt"/>
                        </a:rPr>
                      </a:br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 nook, or other tablet device</a:t>
                      </a:r>
                      <a:endParaRPr lang="en-US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3755" marR="3755" marT="375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feels comfortable multi-tasking</a:t>
                      </a:r>
                      <a:endParaRPr lang="en-US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3755" marR="3755" marT="375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uses Skype or Facetime</a:t>
                      </a:r>
                      <a:br>
                        <a:rPr lang="en-US" sz="1100" b="1" u="none" strike="noStrike" dirty="0">
                          <a:effectLst/>
                          <a:latin typeface="+mn-lt"/>
                        </a:rPr>
                      </a:br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to make video calls</a:t>
                      </a:r>
                      <a:endParaRPr lang="en-US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3755" marR="3755" marT="375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1012363"/>
                  </a:ext>
                </a:extLst>
              </a:tr>
              <a:tr h="14097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originally from a state or town </a:t>
                      </a:r>
                      <a:br>
                        <a:rPr lang="en-US" sz="1100" b="1" u="none" strike="noStrike" dirty="0">
                          <a:effectLst/>
                          <a:latin typeface="+mn-lt"/>
                        </a:rPr>
                      </a:br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that begins with A-E-I-O-U</a:t>
                      </a:r>
                      <a:endParaRPr lang="en-US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3755" marR="3755" marT="375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enjoys cooking, grilling or baking</a:t>
                      </a:r>
                    </a:p>
                  </a:txBody>
                  <a:tcPr marL="3755" marR="3755" marT="375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  <a:latin typeface="+mn-lt"/>
                        </a:rPr>
                        <a:t>has seen a movie in the last month</a:t>
                      </a:r>
                      <a:endParaRPr lang="en-US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3755" marR="3755" marT="375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knows how to juggle</a:t>
                      </a:r>
                      <a:endParaRPr lang="en-US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3755" marR="3755" marT="375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enjoys singing or acting</a:t>
                      </a:r>
                      <a:endParaRPr lang="en-US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3755" marR="3755" marT="375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024908"/>
                  </a:ext>
                </a:extLst>
              </a:tr>
              <a:tr h="14097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  <a:latin typeface="+mn-lt"/>
                        </a:rPr>
                        <a:t>usually has a neat and organized desk</a:t>
                      </a:r>
                      <a:endParaRPr lang="en-US" sz="1100" b="1" i="0" u="none" strike="noStrike">
                        <a:effectLst/>
                        <a:latin typeface="+mn-lt"/>
                      </a:endParaRPr>
                    </a:p>
                  </a:txBody>
                  <a:tcPr marL="3755" marR="3755" marT="375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can type faster than 50 WPM</a:t>
                      </a:r>
                      <a:endParaRPr lang="en-US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3755" marR="3755" marT="375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grew up somewhere </a:t>
                      </a:r>
                      <a:br>
                        <a:rPr lang="en-US" sz="1100" b="1" u="none" strike="noStrike" dirty="0">
                          <a:effectLst/>
                          <a:latin typeface="+mn-lt"/>
                        </a:rPr>
                      </a:br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west of the Mississippi</a:t>
                      </a:r>
                      <a:endParaRPr lang="en-US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3755" marR="3755" marT="375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drinks coffee every day</a:t>
                      </a:r>
                      <a:endParaRPr lang="en-US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3755" marR="3755" marT="375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uses a headset when </a:t>
                      </a:r>
                      <a:br>
                        <a:rPr lang="en-US" sz="1100" b="1" u="none" strike="noStrike" dirty="0">
                          <a:effectLst/>
                          <a:latin typeface="+mn-lt"/>
                        </a:rPr>
                      </a:br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talking on the phone</a:t>
                      </a:r>
                      <a:endParaRPr lang="en-US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3755" marR="3755" marT="375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551036"/>
                  </a:ext>
                </a:extLst>
              </a:tr>
            </a:tbl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31F2FF39-DE21-4614-8631-BACDAA08F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25" y="-230188"/>
            <a:ext cx="10515600" cy="1325563"/>
          </a:xfrm>
        </p:spPr>
        <p:txBody>
          <a:bodyPr/>
          <a:lstStyle/>
          <a:p>
            <a:r>
              <a:rPr lang="en-US" dirty="0"/>
              <a:t>If its true for you, type your name in the box…</a:t>
            </a:r>
          </a:p>
        </p:txBody>
      </p:sp>
    </p:spTree>
    <p:extLst>
      <p:ext uri="{BB962C8B-B14F-4D97-AF65-F5344CB8AC3E}">
        <p14:creationId xmlns:p14="http://schemas.microsoft.com/office/powerpoint/2010/main" val="3957420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170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If its true for you, type your name in the box…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Bingo Icebreaker for Virtual Training</dc:title>
  <dc:creator>Cindy Huggett</dc:creator>
  <cp:lastModifiedBy>Cindy Huggett</cp:lastModifiedBy>
  <cp:revision>5</cp:revision>
  <dcterms:created xsi:type="dcterms:W3CDTF">2017-09-26T03:28:01Z</dcterms:created>
  <dcterms:modified xsi:type="dcterms:W3CDTF">2019-11-18T17:31:20Z</dcterms:modified>
</cp:coreProperties>
</file>