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708" r:id="rId1"/>
    <p:sldMasterId id="2147483832" r:id="rId2"/>
    <p:sldMasterId id="2147483863" r:id="rId3"/>
  </p:sldMasterIdLst>
  <p:notesMasterIdLst>
    <p:notesMasterId r:id="rId10"/>
  </p:notesMasterIdLst>
  <p:handoutMasterIdLst>
    <p:handoutMasterId r:id="rId11"/>
  </p:handoutMasterIdLst>
  <p:sldIdLst>
    <p:sldId id="330" r:id="rId4"/>
    <p:sldId id="270" r:id="rId5"/>
    <p:sldId id="328" r:id="rId6"/>
    <p:sldId id="329" r:id="rId7"/>
    <p:sldId id="331" r:id="rId8"/>
    <p:sldId id="332" r:id="rId9"/>
  </p:sldIdLst>
  <p:sldSz cx="13004800" cy="9753600"/>
  <p:notesSz cx="7077075" cy="9363075"/>
  <p:defaultTextStyle>
    <a:defPPr>
      <a:defRPr lang="en-US"/>
    </a:defPPr>
    <a:lvl1pPr algn="ctr" defTabSz="581747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1pPr>
    <a:lvl2pPr marL="340815" indent="112549" algn="ctr" defTabSz="581747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2pPr>
    <a:lvl3pPr marL="683204" indent="226682" algn="ctr" defTabSz="581747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3pPr>
    <a:lvl4pPr marL="1025587" indent="340815" algn="ctr" defTabSz="581747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4pPr>
    <a:lvl5pPr marL="1367983" indent="454929" algn="ctr" defTabSz="581747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5pPr>
    <a:lvl6pPr marL="2282611" algn="l" defTabSz="913040" rtl="0" eaLnBrk="1" latinLnBrk="0" hangingPunct="1"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6pPr>
    <a:lvl7pPr marL="2739130" algn="l" defTabSz="913040" rtl="0" eaLnBrk="1" latinLnBrk="0" hangingPunct="1"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7pPr>
    <a:lvl8pPr marL="3195656" algn="l" defTabSz="913040" rtl="0" eaLnBrk="1" latinLnBrk="0" hangingPunct="1"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8pPr>
    <a:lvl9pPr marL="3652175" algn="l" defTabSz="913040" rtl="0" eaLnBrk="1" latinLnBrk="0" hangingPunct="1">
      <a:defRPr sz="3600" kern="1200">
        <a:solidFill>
          <a:srgbClr val="000000"/>
        </a:solidFill>
        <a:latin typeface="Helvetica Neue Light" charset="0"/>
        <a:ea typeface="Helvetica Neue Light" charset="0"/>
        <a:cs typeface="Helvetica Neue Light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128" autoAdjust="0"/>
    <p:restoredTop sz="99704" autoAdjust="0"/>
  </p:normalViewPr>
  <p:slideViewPr>
    <p:cSldViewPr>
      <p:cViewPr>
        <p:scale>
          <a:sx n="76" d="100"/>
          <a:sy n="76" d="100"/>
        </p:scale>
        <p:origin x="-1840" y="-1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964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defTabSz="584051">
              <a:defRPr sz="1000"/>
            </a:lvl1pPr>
          </a:lstStyle>
          <a:p>
            <a:pPr>
              <a:defRPr/>
            </a:pPr>
            <a:r>
              <a:rPr lang="en-US"/>
              <a:t>Design is Everything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defTabSz="58405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defTabSz="584051">
              <a:defRPr sz="800"/>
            </a:lvl1pPr>
          </a:lstStyle>
          <a:p>
            <a:pPr>
              <a:defRPr/>
            </a:pPr>
            <a:r>
              <a:rPr lang="en-US"/>
              <a:t>© Cindy Huggett, 2012.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defTabSz="584051">
              <a:defRPr sz="1200"/>
            </a:lvl1pPr>
          </a:lstStyle>
          <a:p>
            <a:pPr>
              <a:defRPr/>
            </a:pPr>
            <a:fld id="{8FAE2E2B-77D0-4C1C-B744-8236FC8EB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42975" y="4448175"/>
            <a:ext cx="519112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056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4929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0815" algn="l" defTabSz="454929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3204" algn="l" defTabSz="454929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5587" algn="l" defTabSz="454929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67983" algn="l" defTabSz="454929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2028" algn="l" defTabSz="9128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8428" algn="l" defTabSz="9128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4839" algn="l" defTabSz="9128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1240" algn="l" defTabSz="9128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08438" y="8894763"/>
            <a:ext cx="30670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61" tIns="44431" rIns="88861" bIns="44431"/>
          <a:lstStyle>
            <a:lvl1pPr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fld id="{5BA4D9BB-C680-48B1-9859-27EA1380EE30}" type="slidenum">
              <a:rPr lang="en-US" sz="9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rPr>
              <a:pPr eaLnBrk="1"/>
              <a:t>3</a:t>
            </a:fld>
            <a:endParaRPr lang="en-US" sz="900">
              <a:solidFill>
                <a:srgbClr val="FFFFFF"/>
              </a:solidFill>
              <a:latin typeface="Chalkduster"/>
              <a:ea typeface="Chalkduster"/>
              <a:cs typeface="Chalkduster"/>
              <a:sym typeface="Chalkduste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4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21FB-1F71-439B-A131-448A618226F8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DFC8-93A1-419B-A027-F584F046B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8BF7-04A3-43A7-B4B8-177416B02ECE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7200-69AE-405D-9245-58AA3D622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337A-B27D-4F8B-ABD0-B65375050E6B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2CCC-547F-4801-9E4B-229700F67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11793" y="6926047"/>
            <a:ext cx="8999322" cy="14187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itchFamily="34" charset="0"/>
              <a:buNone/>
              <a:defRPr sz="2000" b="0" smtClean="0">
                <a:solidFill>
                  <a:srgbClr val="4D4F53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211793" y="2454615"/>
            <a:ext cx="8999322" cy="220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4600" b="1" kern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211793" y="4676063"/>
            <a:ext cx="8999322" cy="7281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lang="en-US" sz="2800" b="1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AutoShape 2" descr="https://mail.google.com/mail/ca/u/0/?ui=2&amp;ik=f9c1cb2aac&amp;view=att&amp;th=136a2ee0154ff3f9&amp;attid=0.1&amp;disp=emb&amp;zw&amp;atsh=1"/>
          <p:cNvSpPr>
            <a:spLocks noChangeAspect="1" noChangeArrowheads="1"/>
          </p:cNvSpPr>
          <p:nvPr userDrawn="1"/>
        </p:nvSpPr>
        <p:spPr bwMode="auto">
          <a:xfrm>
            <a:off x="221262" y="-273914"/>
            <a:ext cx="433493" cy="57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9904" tIns="64953" rIns="129904" bIns="64953" numCol="1" anchor="t" anchorCtr="0" compatLnSpc="1">
            <a:prstTxWarp prst="textNoShape">
              <a:avLst/>
            </a:prstTxWarp>
          </a:bodyPr>
          <a:lstStyle/>
          <a:p>
            <a:pPr algn="l" defTabSz="1299059" fontAlgn="auto" hangingPunct="1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rgbClr val="4D4F53"/>
              </a:solidFill>
              <a:latin typeface="Arial" pitchFamily="34" charset="0"/>
              <a:sym typeface="Chalkduste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11793" y="6224570"/>
            <a:ext cx="8999322" cy="577991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1" y="-13005"/>
            <a:ext cx="2173247" cy="97796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1064" y="1664734"/>
            <a:ext cx="180614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6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1"/>
          <p:cNvSpPr>
            <a:spLocks noGrp="1"/>
          </p:cNvSpPr>
          <p:nvPr userDrawn="1">
            <p:ph type="body" sz="quarter" idx="10"/>
          </p:nvPr>
        </p:nvSpPr>
        <p:spPr>
          <a:xfrm>
            <a:off x="3211793" y="2454615"/>
            <a:ext cx="8999322" cy="220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4600" b="1" kern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211794" y="4676029"/>
            <a:ext cx="8999322" cy="8359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tabLst/>
              <a:defRPr lang="en-US" sz="2800" b="1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1" y="-13005"/>
            <a:ext cx="2173247" cy="977961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0068" y="9022080"/>
            <a:ext cx="180614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8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64476" y="2508846"/>
            <a:ext cx="11898489" cy="62404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2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3" y="446826"/>
            <a:ext cx="11899392" cy="1183077"/>
          </a:xfrm>
        </p:spPr>
        <p:txBody>
          <a:bodyPr anchor="b"/>
          <a:lstStyle>
            <a:lvl1pPr marL="0" indent="0">
              <a:lnSpc>
                <a:spcPts val="4267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4443" y="1456482"/>
            <a:ext cx="11899392" cy="722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64443" y="2508846"/>
            <a:ext cx="11899392" cy="62404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2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7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65" y="435989"/>
            <a:ext cx="11871191" cy="1183077"/>
          </a:xfrm>
        </p:spPr>
        <p:txBody>
          <a:bodyPr anchor="b"/>
          <a:lstStyle>
            <a:lvl1pPr algn="ctr">
              <a:lnSpc>
                <a:spcPts val="4267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2335" y="1474543"/>
            <a:ext cx="11891716" cy="7224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8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21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oi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564446" y="3011454"/>
            <a:ext cx="11866880" cy="1287356"/>
          </a:xfr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600" b="1" kern="1200" dirty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2335" y="4154311"/>
            <a:ext cx="11891716" cy="7224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8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D29B-4F2F-4B36-9105-6F76C731E305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23FD-BB20-40A4-AEEE-E9A534CEE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00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89233" y="1811529"/>
            <a:ext cx="9026399" cy="3778891"/>
          </a:xfrm>
          <a:prstGeom prst="rect">
            <a:avLst/>
          </a:prstGeom>
        </p:spPr>
        <p:txBody>
          <a:bodyPr/>
          <a:lstStyle>
            <a:lvl1pPr marL="162378" indent="-162378" algn="l" defTabSz="129905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en-US" sz="3400" b="0" kern="120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7951" y="5603736"/>
            <a:ext cx="8594415" cy="1878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Attribution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1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76" y="544878"/>
            <a:ext cx="11898489" cy="12131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64444" y="2537774"/>
            <a:ext cx="5852160" cy="62976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6610773" y="2537774"/>
            <a:ext cx="5852160" cy="6297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6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31" y="541074"/>
            <a:ext cx="11886387" cy="11830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9930" y="2504628"/>
            <a:ext cx="5834098" cy="296463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611678" y="2504630"/>
            <a:ext cx="5839155" cy="2965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63541" y="5743787"/>
            <a:ext cx="5839155" cy="2965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10773" y="5743787"/>
            <a:ext cx="5839155" cy="2965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_lef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9934" y="2245365"/>
            <a:ext cx="5834096" cy="6243884"/>
          </a:xfrm>
        </p:spPr>
        <p:txBody>
          <a:bodyPr anchor="ctr"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610805" y="2245360"/>
            <a:ext cx="5835001" cy="6242304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331" y="436806"/>
            <a:ext cx="11886387" cy="118307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65" y="541074"/>
            <a:ext cx="11871191" cy="11830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9933" y="2504659"/>
            <a:ext cx="3793067" cy="62796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630458" y="2504659"/>
            <a:ext cx="3793067" cy="62489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94789" y="2492587"/>
            <a:ext cx="3793877" cy="6285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486656" y="2564836"/>
            <a:ext cx="0" cy="6213404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8518144" y="2564836"/>
            <a:ext cx="0" cy="6213404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6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olumn_w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97" y="1119888"/>
            <a:ext cx="3797402" cy="1183077"/>
          </a:xfrm>
        </p:spPr>
        <p:txBody>
          <a:bodyPr anchor="ctr"/>
          <a:lstStyle>
            <a:lvl1pPr algn="ctr">
              <a:defRPr sz="2800"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9932" y="2504659"/>
            <a:ext cx="3797402" cy="62796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630457" y="2504659"/>
            <a:ext cx="3797402" cy="62489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94789" y="2492587"/>
            <a:ext cx="3797402" cy="6285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94789" y="1119858"/>
            <a:ext cx="3797402" cy="1179102"/>
          </a:xfrm>
        </p:spPr>
        <p:txBody>
          <a:bodyPr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800" b="1" dirty="0" smtClean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630457" y="1119858"/>
            <a:ext cx="3797402" cy="1207159"/>
          </a:xfrm>
        </p:spPr>
        <p:txBody>
          <a:bodyPr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800" b="1" dirty="0" smtClean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486656" y="2564836"/>
            <a:ext cx="0" cy="6213404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8518144" y="2564836"/>
            <a:ext cx="0" cy="6213404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3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out a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566" y="4362027"/>
            <a:ext cx="180614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0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a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3522135" y="4798343"/>
            <a:ext cx="5960533" cy="4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04" tIns="64953" rIns="129904" bIns="64953" rtlCol="0">
            <a:spAutoFit/>
          </a:bodyPr>
          <a:lstStyle/>
          <a:p>
            <a:pPr defTabSz="1299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rgbClr val="706F5C"/>
                </a:solidFill>
                <a:latin typeface="Arial" pitchFamily="34" charset="0"/>
                <a:sym typeface="Chalkduster" charset="0"/>
              </a:rPr>
              <a:t>Work better. Live better.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9359" y="4066823"/>
            <a:ext cx="180614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4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11793" y="6926047"/>
            <a:ext cx="8999322" cy="14187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itchFamily="34" charset="0"/>
              <a:buNone/>
              <a:defRPr sz="2000" b="0" smtClean="0">
                <a:solidFill>
                  <a:srgbClr val="4D4F53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211793" y="2454603"/>
            <a:ext cx="8999322" cy="220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4600" b="1" kern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211793" y="4676050"/>
            <a:ext cx="8999322" cy="7281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lang="en-US" sz="2800" b="1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AutoShape 2" descr="https://mail.google.com/mail/ca/u/0/?ui=2&amp;ik=f9c1cb2aac&amp;view=att&amp;th=136a2ee0154ff3f9&amp;attid=0.1&amp;disp=emb&amp;zw&amp;atsh=1"/>
          <p:cNvSpPr>
            <a:spLocks noChangeAspect="1" noChangeArrowheads="1"/>
          </p:cNvSpPr>
          <p:nvPr userDrawn="1"/>
        </p:nvSpPr>
        <p:spPr bwMode="auto">
          <a:xfrm>
            <a:off x="221262" y="-273927"/>
            <a:ext cx="433493" cy="57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9965" tIns="64983" rIns="129965" bIns="64983" numCol="1" anchor="t" anchorCtr="0" compatLnSpc="1">
            <a:prstTxWarp prst="textNoShape">
              <a:avLst/>
            </a:prstTxWarp>
          </a:bodyPr>
          <a:lstStyle/>
          <a:p>
            <a:pPr algn="l" defTabSz="1299658" fontAlgn="auto" hangingPunct="1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rgbClr val="4D4F53"/>
              </a:solidFill>
              <a:latin typeface="Arial" pitchFamily="34" charset="0"/>
              <a:sym typeface="Chalkduste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11793" y="6224570"/>
            <a:ext cx="8999322" cy="577991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1" y="-13005"/>
            <a:ext cx="2173247" cy="97796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93" y="1709891"/>
            <a:ext cx="180622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1"/>
          <p:cNvSpPr>
            <a:spLocks noGrp="1"/>
          </p:cNvSpPr>
          <p:nvPr userDrawn="1">
            <p:ph type="body" sz="quarter" idx="10"/>
          </p:nvPr>
        </p:nvSpPr>
        <p:spPr>
          <a:xfrm>
            <a:off x="3211793" y="2454603"/>
            <a:ext cx="8999322" cy="220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4600" b="1" kern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211794" y="4676029"/>
            <a:ext cx="8999322" cy="83595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tabLst/>
              <a:defRPr lang="en-US" sz="2800" b="1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1" y="-13005"/>
            <a:ext cx="2173247" cy="977961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666" y="8942306"/>
            <a:ext cx="180622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2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5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8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70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63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55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4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41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FD0F-8D7B-411E-84E7-32EBB656342F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B0AE-0A97-42F5-9F3A-F93A8CA9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70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64464" y="2508846"/>
            <a:ext cx="11898489" cy="62404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9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3" y="446813"/>
            <a:ext cx="11899392" cy="1183077"/>
          </a:xfrm>
        </p:spPr>
        <p:txBody>
          <a:bodyPr anchor="b"/>
          <a:lstStyle>
            <a:lvl1pPr marL="0" indent="0">
              <a:lnSpc>
                <a:spcPts val="4267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4443" y="1456482"/>
            <a:ext cx="11899392" cy="722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64443" y="2508846"/>
            <a:ext cx="11899392" cy="62404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4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7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52" y="435976"/>
            <a:ext cx="11871191" cy="1183077"/>
          </a:xfrm>
        </p:spPr>
        <p:txBody>
          <a:bodyPr anchor="b"/>
          <a:lstStyle>
            <a:lvl1pPr algn="ctr">
              <a:lnSpc>
                <a:spcPts val="4267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2335" y="1474543"/>
            <a:ext cx="11891716" cy="7224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9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9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oi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564446" y="3011454"/>
            <a:ext cx="11866880" cy="1287356"/>
          </a:xfr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600" b="1" kern="1200" dirty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2335" y="4154311"/>
            <a:ext cx="11891716" cy="7224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2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89220" y="1811517"/>
            <a:ext cx="9026399" cy="3778891"/>
          </a:xfrm>
          <a:prstGeom prst="rect">
            <a:avLst/>
          </a:prstGeom>
        </p:spPr>
        <p:txBody>
          <a:bodyPr/>
          <a:lstStyle>
            <a:lvl1pPr marL="162455" indent="-162455" algn="l" defTabSz="1299658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en-US" sz="3400" b="0" kern="120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7951" y="5603736"/>
            <a:ext cx="8594415" cy="18784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Attribution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6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64" y="544878"/>
            <a:ext cx="11898489" cy="12131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64444" y="2537762"/>
            <a:ext cx="5852160" cy="62976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6610773" y="2537762"/>
            <a:ext cx="5852160" cy="6297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8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31" y="541061"/>
            <a:ext cx="11886387" cy="11830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9930" y="2504628"/>
            <a:ext cx="5834098" cy="296463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611678" y="2504630"/>
            <a:ext cx="5839155" cy="2965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63541" y="5743787"/>
            <a:ext cx="5839155" cy="2965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10773" y="5743787"/>
            <a:ext cx="5839155" cy="2965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6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_lef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9934" y="2245365"/>
            <a:ext cx="5834096" cy="6243884"/>
          </a:xfrm>
        </p:spPr>
        <p:txBody>
          <a:bodyPr anchor="ctr"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610792" y="2245360"/>
            <a:ext cx="5835001" cy="6242304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331" y="436794"/>
            <a:ext cx="11886387" cy="118307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5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8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8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FF83-6B34-49A0-A41D-0D666B6594D8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264B-35BF-4311-9C64-29A48C29D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3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52" y="541061"/>
            <a:ext cx="11871191" cy="11830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9933" y="2504646"/>
            <a:ext cx="3793067" cy="62796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630458" y="2504647"/>
            <a:ext cx="3793067" cy="62489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94789" y="2492587"/>
            <a:ext cx="3793877" cy="6285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486656" y="2564836"/>
            <a:ext cx="0" cy="6213404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8518144" y="2564836"/>
            <a:ext cx="0" cy="6213404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6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olumn_w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97" y="1119876"/>
            <a:ext cx="3797402" cy="1183077"/>
          </a:xfrm>
        </p:spPr>
        <p:txBody>
          <a:bodyPr anchor="ctr"/>
          <a:lstStyle>
            <a:lvl1pPr algn="ctr">
              <a:defRPr sz="2800"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9932" y="2504646"/>
            <a:ext cx="3797402" cy="62796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630457" y="2504647"/>
            <a:ext cx="3797402" cy="62489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94789" y="2492587"/>
            <a:ext cx="3797402" cy="6285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94789" y="1119858"/>
            <a:ext cx="3797402" cy="1179102"/>
          </a:xfrm>
        </p:spPr>
        <p:txBody>
          <a:bodyPr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800" b="1" dirty="0" smtClean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630457" y="1119858"/>
            <a:ext cx="3797402" cy="1207159"/>
          </a:xfrm>
        </p:spPr>
        <p:txBody>
          <a:bodyPr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800" b="1" dirty="0" smtClean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486656" y="2564836"/>
            <a:ext cx="0" cy="6213404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8518144" y="2564836"/>
            <a:ext cx="0" cy="6213404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out a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31" y="4419224"/>
            <a:ext cx="180622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8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a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3522135" y="4798343"/>
            <a:ext cx="5960533" cy="4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65" tIns="64983" rIns="129965" bIns="64983" rtlCol="0">
            <a:spAutoFit/>
          </a:bodyPr>
          <a:lstStyle/>
          <a:p>
            <a:pPr defTabSz="1299658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rgbClr val="706F5C"/>
                </a:solidFill>
                <a:latin typeface="Arial" pitchFamily="34" charset="0"/>
                <a:sym typeface="Chalkduster" charset="0"/>
              </a:rPr>
              <a:t>Work better. Live better.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89" y="4066823"/>
            <a:ext cx="180622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08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54" indent="0">
              <a:buNone/>
              <a:defRPr sz="2800" b="1"/>
            </a:lvl2pPr>
            <a:lvl3pPr marL="1298525" indent="0">
              <a:buNone/>
              <a:defRPr sz="2600" b="1"/>
            </a:lvl3pPr>
            <a:lvl4pPr marL="1947802" indent="0">
              <a:buNone/>
              <a:defRPr sz="2300" b="1"/>
            </a:lvl4pPr>
            <a:lvl5pPr marL="2597064" indent="0">
              <a:buNone/>
              <a:defRPr sz="2300" b="1"/>
            </a:lvl5pPr>
            <a:lvl6pPr marL="3246324" indent="0">
              <a:buNone/>
              <a:defRPr sz="2300" b="1"/>
            </a:lvl6pPr>
            <a:lvl7pPr marL="3895598" indent="0">
              <a:buNone/>
              <a:defRPr sz="2300" b="1"/>
            </a:lvl7pPr>
            <a:lvl8pPr marL="4544858" indent="0">
              <a:buNone/>
              <a:defRPr sz="2300" b="1"/>
            </a:lvl8pPr>
            <a:lvl9pPr marL="519412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54" indent="0">
              <a:buNone/>
              <a:defRPr sz="2800" b="1"/>
            </a:lvl2pPr>
            <a:lvl3pPr marL="1298525" indent="0">
              <a:buNone/>
              <a:defRPr sz="2600" b="1"/>
            </a:lvl3pPr>
            <a:lvl4pPr marL="1947802" indent="0">
              <a:buNone/>
              <a:defRPr sz="2300" b="1"/>
            </a:lvl4pPr>
            <a:lvl5pPr marL="2597064" indent="0">
              <a:buNone/>
              <a:defRPr sz="2300" b="1"/>
            </a:lvl5pPr>
            <a:lvl6pPr marL="3246324" indent="0">
              <a:buNone/>
              <a:defRPr sz="2300" b="1"/>
            </a:lvl6pPr>
            <a:lvl7pPr marL="3895598" indent="0">
              <a:buNone/>
              <a:defRPr sz="2300" b="1"/>
            </a:lvl7pPr>
            <a:lvl8pPr marL="4544858" indent="0">
              <a:buNone/>
              <a:defRPr sz="2300" b="1"/>
            </a:lvl8pPr>
            <a:lvl9pPr marL="519412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C61F-533B-4D52-B529-F3BAABAAF513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078B-AAB5-47CB-86F8-618660ED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95FA-C89F-4A57-A297-CAE4D9C590CE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9948-5836-4DCB-BB23-E4B8D3E8A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CAC2-4A2C-454A-ADD9-B40AC15CAD9E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6DF5-5EC3-444B-A870-83588401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8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254" indent="0">
              <a:buNone/>
              <a:defRPr sz="1700"/>
            </a:lvl2pPr>
            <a:lvl3pPr marL="1298525" indent="0">
              <a:buNone/>
              <a:defRPr sz="1400"/>
            </a:lvl3pPr>
            <a:lvl4pPr marL="1947802" indent="0">
              <a:buNone/>
              <a:defRPr sz="1300"/>
            </a:lvl4pPr>
            <a:lvl5pPr marL="2597064" indent="0">
              <a:buNone/>
              <a:defRPr sz="1300"/>
            </a:lvl5pPr>
            <a:lvl6pPr marL="3246324" indent="0">
              <a:buNone/>
              <a:defRPr sz="1300"/>
            </a:lvl6pPr>
            <a:lvl7pPr marL="3895598" indent="0">
              <a:buNone/>
              <a:defRPr sz="1300"/>
            </a:lvl7pPr>
            <a:lvl8pPr marL="4544858" indent="0">
              <a:buNone/>
              <a:defRPr sz="1300"/>
            </a:lvl8pPr>
            <a:lvl9pPr marL="519412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263-A922-40DB-9A6F-3549BC292E13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F25B-3C34-42E5-9A73-E839861A0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8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49254" indent="0">
              <a:buNone/>
              <a:defRPr sz="4000"/>
            </a:lvl2pPr>
            <a:lvl3pPr marL="1298525" indent="0">
              <a:buNone/>
              <a:defRPr sz="3400"/>
            </a:lvl3pPr>
            <a:lvl4pPr marL="1947802" indent="0">
              <a:buNone/>
              <a:defRPr sz="2800"/>
            </a:lvl4pPr>
            <a:lvl5pPr marL="2597064" indent="0">
              <a:buNone/>
              <a:defRPr sz="2800"/>
            </a:lvl5pPr>
            <a:lvl6pPr marL="3246324" indent="0">
              <a:buNone/>
              <a:defRPr sz="2800"/>
            </a:lvl6pPr>
            <a:lvl7pPr marL="3895598" indent="0">
              <a:buNone/>
              <a:defRPr sz="2800"/>
            </a:lvl7pPr>
            <a:lvl8pPr marL="4544858" indent="0">
              <a:buNone/>
              <a:defRPr sz="2800"/>
            </a:lvl8pPr>
            <a:lvl9pPr marL="5194126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254" indent="0">
              <a:buNone/>
              <a:defRPr sz="1700"/>
            </a:lvl2pPr>
            <a:lvl3pPr marL="1298525" indent="0">
              <a:buNone/>
              <a:defRPr sz="1400"/>
            </a:lvl3pPr>
            <a:lvl4pPr marL="1947802" indent="0">
              <a:buNone/>
              <a:defRPr sz="1300"/>
            </a:lvl4pPr>
            <a:lvl5pPr marL="2597064" indent="0">
              <a:buNone/>
              <a:defRPr sz="1300"/>
            </a:lvl5pPr>
            <a:lvl6pPr marL="3246324" indent="0">
              <a:buNone/>
              <a:defRPr sz="1300"/>
            </a:lvl6pPr>
            <a:lvl7pPr marL="3895598" indent="0">
              <a:buNone/>
              <a:defRPr sz="1300"/>
            </a:lvl7pPr>
            <a:lvl8pPr marL="4544858" indent="0">
              <a:buNone/>
              <a:defRPr sz="1300"/>
            </a:lvl8pPr>
            <a:lvl9pPr marL="519412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F804-31AF-4264-9F5E-2A3DF0AB50BE}" type="datetimeFigureOut">
              <a:rPr lang="en-US"/>
              <a:pPr>
                <a:defRPr/>
              </a:pPr>
              <a:t>2/13/14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39D1-1D94-4449-8D08-2A3003435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6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850" tIns="64926" rIns="129850" bIns="64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6" y="2276516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850" tIns="64926" rIns="129850" bIns="64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8" y="9040852"/>
            <a:ext cx="3033712" cy="519113"/>
          </a:xfrm>
          <a:prstGeom prst="rect">
            <a:avLst/>
          </a:prstGeom>
        </p:spPr>
        <p:txBody>
          <a:bodyPr vert="horz" lIns="129850" tIns="64926" rIns="129850" bIns="64926" rtlCol="0" anchor="ctr"/>
          <a:lstStyle>
            <a:lvl1pPr algn="l" defTabSz="583184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© Cindy Huggett,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54" y="9040852"/>
            <a:ext cx="4117975" cy="519113"/>
          </a:xfrm>
          <a:prstGeom prst="rect">
            <a:avLst/>
          </a:prstGeom>
        </p:spPr>
        <p:txBody>
          <a:bodyPr vert="horz" lIns="129850" tIns="64926" rIns="129850" bIns="64926" rtlCol="0" anchor="ctr"/>
          <a:lstStyle>
            <a:lvl1pPr algn="ctr" defTabSz="583184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4" y="9040852"/>
            <a:ext cx="3033712" cy="519113"/>
          </a:xfrm>
          <a:prstGeom prst="rect">
            <a:avLst/>
          </a:prstGeom>
        </p:spPr>
        <p:txBody>
          <a:bodyPr vert="horz" lIns="129850" tIns="64926" rIns="129850" bIns="64926" rtlCol="0" anchor="ctr"/>
          <a:lstStyle>
            <a:lvl1pPr algn="r" defTabSz="583184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5D3A94-28A7-4FAA-8732-3E8C1EC2D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29823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defTabSz="129823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defTabSz="129823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defTabSz="129823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defTabSz="129823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6516" algn="ctr" defTabSz="129823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3040" algn="ctr" defTabSz="129823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69562" algn="ctr" defTabSz="129823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6086" algn="ctr" defTabSz="129823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486648" indent="-486648" algn="l" defTabSz="12982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1054120" indent="-404225" algn="l" defTabSz="12982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621608" indent="-323363" algn="l" defTabSz="12982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2271509" indent="-323363" algn="l" defTabSz="12982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921432" indent="-323363" algn="l" defTabSz="129823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3570965" indent="-324626" algn="l" defTabSz="12985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0225" indent="-324626" algn="l" defTabSz="12985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9496" indent="-324626" algn="l" defTabSz="12985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18749" indent="-324626" algn="l" defTabSz="12985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5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54" algn="l" defTabSz="12985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25" algn="l" defTabSz="12985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802" algn="l" defTabSz="12985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064" algn="l" defTabSz="12985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324" algn="l" defTabSz="12985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598" algn="l" defTabSz="12985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858" algn="l" defTabSz="12985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126" algn="l" defTabSz="12985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476" y="544878"/>
            <a:ext cx="11898489" cy="1213178"/>
          </a:xfrm>
          <a:prstGeom prst="rect">
            <a:avLst/>
          </a:prstGeom>
        </p:spPr>
        <p:txBody>
          <a:bodyPr vert="horz" lIns="129904" tIns="64953" rIns="129904" bIns="64953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067266"/>
            <a:ext cx="650240" cy="519289"/>
          </a:xfrm>
          <a:prstGeom prst="rect">
            <a:avLst/>
          </a:prstGeom>
        </p:spPr>
        <p:txBody>
          <a:bodyPr vert="horz" lIns="129904" tIns="64953" rIns="129904" bIns="64953" rtlCol="0" anchor="ctr"/>
          <a:lstStyle>
            <a:lvl1pPr marL="0" algn="r" defTabSz="1299059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300" b="0" kern="1200" smtClean="0">
                <a:solidFill>
                  <a:schemeClr val="tx2"/>
                </a:solidFill>
                <a:latin typeface="Arial" pitchFamily="34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fld id="{27E7E212-D49F-460A-ADF9-11F744EA8EAE}" type="slidenum">
              <a:rPr>
                <a:solidFill>
                  <a:srgbClr val="706F5C"/>
                </a:solidFill>
                <a:sym typeface="Chalkduster" charset="0"/>
              </a:rPr>
              <a:pPr/>
              <a:t>‹#›</a:t>
            </a:fld>
            <a:endParaRPr dirty="0">
              <a:solidFill>
                <a:srgbClr val="706F5C"/>
              </a:solidFill>
              <a:sym typeface="Chalkduster" charset="0"/>
            </a:endParaRPr>
          </a:p>
        </p:txBody>
      </p:sp>
      <p:sp>
        <p:nvSpPr>
          <p:cNvPr id="8" name="Footer Placeholder 3"/>
          <p:cNvSpPr txBox="1">
            <a:spLocks noGrp="1"/>
          </p:cNvSpPr>
          <p:nvPr userDrawn="1"/>
        </p:nvSpPr>
        <p:spPr bwMode="auto">
          <a:xfrm>
            <a:off x="780191" y="9134834"/>
            <a:ext cx="4108331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04" tIns="64953" rIns="129904" bIns="64953" anchor="ctr"/>
          <a:lstStyle/>
          <a:p>
            <a:pPr algn="l" defTabSz="1299059" eaLnBrk="0">
              <a:defRPr/>
            </a:pPr>
            <a:r>
              <a:rPr lang="en-US" sz="1300" dirty="0">
                <a:solidFill>
                  <a:srgbClr val="4D4F53"/>
                </a:solidFill>
                <a:latin typeface="Arial" pitchFamily="34" charset="0"/>
                <a:ea typeface="ＭＳ Ｐゴシック" pitchFamily="27" charset="-128"/>
                <a:cs typeface="ＭＳ Ｐゴシック" pitchFamily="27" charset="-128"/>
                <a:sym typeface="Chalkduster" charset="0"/>
              </a:rPr>
              <a:t>© 2012 Citrix | Confidential –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4444" y="2510427"/>
            <a:ext cx="11899392" cy="6436171"/>
          </a:xfrm>
          <a:prstGeom prst="rect">
            <a:avLst/>
          </a:prstGeom>
        </p:spPr>
        <p:txBody>
          <a:bodyPr vert="horz" lIns="129904" tIns="64953" rIns="129904" bIns="64953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4150" y="9022080"/>
            <a:ext cx="180614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marL="0" indent="0" algn="l" defTabSz="1299059" rtl="0" eaLnBrk="1" latinLnBrk="0" hangingPunct="1">
        <a:spcBef>
          <a:spcPct val="0"/>
        </a:spcBef>
        <a:buNone/>
        <a:defRPr lang="en-US" sz="4000" b="1" kern="1200" dirty="0">
          <a:solidFill>
            <a:srgbClr val="4D4F53"/>
          </a:solidFill>
          <a:latin typeface="Arial" pitchFamily="34" charset="0"/>
          <a:ea typeface="+mj-ea"/>
          <a:cs typeface="+mj-cs"/>
        </a:defRPr>
      </a:lvl1pPr>
    </p:titleStyle>
    <p:bodyStyle>
      <a:lvl1pPr marL="239063" indent="-239063" algn="l" defTabSz="1299059" rtl="0" eaLnBrk="1" latinLnBrk="0" hangingPunct="1">
        <a:spcBef>
          <a:spcPts val="853"/>
        </a:spcBef>
        <a:buFont typeface="Arial" pitchFamily="34" charset="0"/>
        <a:buChar char="•"/>
        <a:defRPr lang="en-US" sz="2600" kern="1200" dirty="0" smtClean="0">
          <a:solidFill>
            <a:srgbClr val="4D4F53"/>
          </a:solidFill>
          <a:latin typeface="Arial" pitchFamily="34" charset="0"/>
          <a:ea typeface="+mn-ea"/>
          <a:cs typeface="+mn-cs"/>
        </a:defRPr>
      </a:lvl1pPr>
      <a:lvl2pPr marL="498424" indent="-266132" algn="l" defTabSz="1299059" rtl="0" eaLnBrk="1" latinLnBrk="0" hangingPunct="1">
        <a:spcBef>
          <a:spcPts val="0"/>
        </a:spcBef>
        <a:buFont typeface="Arial" pitchFamily="34" charset="0"/>
        <a:buChar char="ᵒ"/>
        <a:defRPr lang="en-US" sz="23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88595" indent="-230042" algn="l" defTabSz="1299059" rtl="0" eaLnBrk="1" latinLnBrk="0" hangingPunct="1">
        <a:spcBef>
          <a:spcPts val="0"/>
        </a:spcBef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13360" indent="-234546" algn="l" defTabSz="1299059" rtl="0" eaLnBrk="1" latinLnBrk="0" hangingPunct="1">
        <a:spcBef>
          <a:spcPts val="0"/>
        </a:spcBef>
        <a:buFont typeface="Arial" pitchFamily="34" charset="0"/>
        <a:buChar char="-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38126" indent="-239063" algn="l" defTabSz="1299059" rtl="0" eaLnBrk="1" latinLnBrk="0" hangingPunct="1">
        <a:spcBef>
          <a:spcPts val="0"/>
        </a:spcBef>
        <a:buFont typeface="Arial" pitchFamily="34" charset="0"/>
        <a:buChar char="-"/>
        <a:defRPr lang="en-US" sz="20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3572427" indent="-324761" algn="l" defTabSz="1299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954" indent="-324761" algn="l" defTabSz="1299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1490" indent="-324761" algn="l" defTabSz="1299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1013" indent="-324761" algn="l" defTabSz="1299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524" algn="l" defTabSz="1299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059" algn="l" defTabSz="1299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599" algn="l" defTabSz="1299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128" algn="l" defTabSz="1299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655" algn="l" defTabSz="1299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194" algn="l" defTabSz="1299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718" algn="l" defTabSz="1299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6254" algn="l" defTabSz="1299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464" y="544878"/>
            <a:ext cx="11898489" cy="1213178"/>
          </a:xfrm>
          <a:prstGeom prst="rect">
            <a:avLst/>
          </a:prstGeom>
        </p:spPr>
        <p:txBody>
          <a:bodyPr vert="horz" lIns="129965" tIns="64983" rIns="129965" bIns="64983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067253"/>
            <a:ext cx="650240" cy="519289"/>
          </a:xfrm>
          <a:prstGeom prst="rect">
            <a:avLst/>
          </a:prstGeom>
        </p:spPr>
        <p:txBody>
          <a:bodyPr vert="horz" lIns="129965" tIns="64983" rIns="129965" bIns="64983" rtlCol="0" anchor="ctr"/>
          <a:lstStyle>
            <a:lvl1pPr marL="0" algn="r" defTabSz="1299658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300" b="0" kern="1200" smtClean="0">
                <a:solidFill>
                  <a:schemeClr val="tx2"/>
                </a:solidFill>
                <a:latin typeface="Arial" pitchFamily="34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fld id="{27E7E212-D49F-460A-ADF9-11F744EA8EAE}" type="slidenum">
              <a:rPr>
                <a:solidFill>
                  <a:srgbClr val="706F5C"/>
                </a:solidFill>
                <a:sym typeface="Chalkduster" charset="0"/>
              </a:rPr>
              <a:pPr/>
              <a:t>‹#›</a:t>
            </a:fld>
            <a:endParaRPr dirty="0">
              <a:solidFill>
                <a:srgbClr val="706F5C"/>
              </a:solidFill>
              <a:sym typeface="Chalkduster" charset="0"/>
            </a:endParaRPr>
          </a:p>
        </p:txBody>
      </p:sp>
      <p:sp>
        <p:nvSpPr>
          <p:cNvPr id="8" name="Footer Placeholder 3"/>
          <p:cNvSpPr txBox="1">
            <a:spLocks noGrp="1"/>
          </p:cNvSpPr>
          <p:nvPr userDrawn="1"/>
        </p:nvSpPr>
        <p:spPr bwMode="auto">
          <a:xfrm>
            <a:off x="780191" y="9134834"/>
            <a:ext cx="4108331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65" tIns="64983" rIns="129965" bIns="64983" anchor="ctr"/>
          <a:lstStyle/>
          <a:p>
            <a:pPr algn="l" defTabSz="1299658" eaLnBrk="0">
              <a:defRPr/>
            </a:pPr>
            <a:r>
              <a:rPr lang="en-US" sz="1300" dirty="0">
                <a:solidFill>
                  <a:srgbClr val="4D4F53"/>
                </a:solidFill>
                <a:latin typeface="Arial" pitchFamily="34" charset="0"/>
                <a:ea typeface="ＭＳ Ｐゴシック" pitchFamily="27" charset="-128"/>
                <a:cs typeface="ＭＳ Ｐゴシック" pitchFamily="27" charset="-128"/>
                <a:sym typeface="Chalkduster" charset="0"/>
              </a:rPr>
              <a:t>© 2012 Citrix | Confidential –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4444" y="2510414"/>
            <a:ext cx="11899392" cy="6436171"/>
          </a:xfrm>
          <a:prstGeom prst="rect">
            <a:avLst/>
          </a:prstGeom>
        </p:spPr>
        <p:txBody>
          <a:bodyPr vert="horz" lIns="129965" tIns="64983" rIns="129965" bIns="64983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684" y="9017566"/>
            <a:ext cx="1803965" cy="73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2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marL="0" indent="0" algn="l" defTabSz="1299658" rtl="0" eaLnBrk="1" latinLnBrk="0" hangingPunct="1">
        <a:spcBef>
          <a:spcPct val="0"/>
        </a:spcBef>
        <a:buNone/>
        <a:defRPr lang="en-US" sz="4000" b="1" kern="1200" dirty="0">
          <a:solidFill>
            <a:srgbClr val="4D4F53"/>
          </a:solidFill>
          <a:latin typeface="Arial" pitchFamily="34" charset="0"/>
          <a:ea typeface="+mj-ea"/>
          <a:cs typeface="+mj-cs"/>
        </a:defRPr>
      </a:lvl1pPr>
    </p:titleStyle>
    <p:bodyStyle>
      <a:lvl1pPr marL="239174" indent="-239174" algn="l" defTabSz="1299658" rtl="0" eaLnBrk="1" latinLnBrk="0" hangingPunct="1">
        <a:spcBef>
          <a:spcPts val="853"/>
        </a:spcBef>
        <a:buFont typeface="Arial" pitchFamily="34" charset="0"/>
        <a:buChar char="•"/>
        <a:defRPr lang="en-US" sz="2600" kern="1200" dirty="0" smtClean="0">
          <a:solidFill>
            <a:srgbClr val="4D4F53"/>
          </a:solidFill>
          <a:latin typeface="Arial" pitchFamily="34" charset="0"/>
          <a:ea typeface="+mn-ea"/>
          <a:cs typeface="+mn-cs"/>
        </a:defRPr>
      </a:lvl1pPr>
      <a:lvl2pPr marL="498655" indent="-266253" algn="l" defTabSz="1299658" rtl="0" eaLnBrk="1" latinLnBrk="0" hangingPunct="1">
        <a:spcBef>
          <a:spcPts val="0"/>
        </a:spcBef>
        <a:buFont typeface="Arial" pitchFamily="34" charset="0"/>
        <a:buChar char="ᵒ"/>
        <a:defRPr lang="en-US" sz="23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89004" indent="-230148" algn="l" defTabSz="1299658" rtl="0" eaLnBrk="1" latinLnBrk="0" hangingPunct="1">
        <a:spcBef>
          <a:spcPts val="0"/>
        </a:spcBef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13919" indent="-234657" algn="l" defTabSz="1299658" rtl="0" eaLnBrk="1" latinLnBrk="0" hangingPunct="1">
        <a:spcBef>
          <a:spcPts val="0"/>
        </a:spcBef>
        <a:buFont typeface="Arial" pitchFamily="34" charset="0"/>
        <a:buChar char="-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38835" indent="-239174" algn="l" defTabSz="1299658" rtl="0" eaLnBrk="1" latinLnBrk="0" hangingPunct="1">
        <a:spcBef>
          <a:spcPts val="0"/>
        </a:spcBef>
        <a:buFont typeface="Arial" pitchFamily="34" charset="0"/>
        <a:buChar char="-"/>
        <a:defRPr lang="en-US" sz="20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3574073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3900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3733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3559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827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658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95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324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152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987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810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647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ndyhuggett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0876" y="914400"/>
            <a:ext cx="11703050" cy="77978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These are a few slides that I use in the beginning of my live online classes.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feel free to adapt and modify for your own use, just provide a link back to my website for attribution </a:t>
            </a:r>
            <a:r>
              <a:rPr lang="en-US" sz="3600" dirty="0" smtClean="0"/>
              <a:t>(</a:t>
            </a:r>
            <a:r>
              <a:rPr lang="en-US" sz="3600" dirty="0" smtClean="0">
                <a:hlinkClick r:id="rId2"/>
              </a:rPr>
              <a:t>www.cindyhuggett.com</a:t>
            </a:r>
            <a:r>
              <a:rPr lang="en-US" sz="3600" dirty="0" smtClean="0"/>
              <a:t>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Enjoy!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7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30200"/>
            <a:ext cx="6921500" cy="1397001"/>
          </a:xfrm>
        </p:spPr>
        <p:txBody>
          <a:bodyPr/>
          <a:lstStyle/>
          <a:p>
            <a:pPr algn="l" eaLnBrk="1" hangingPunct="1"/>
            <a:r>
              <a:rPr lang="en-US" sz="4800" dirty="0"/>
              <a:t>Start before the </a:t>
            </a:r>
            <a:r>
              <a:rPr lang="en-US" sz="4800" dirty="0" smtClean="0"/>
              <a:t>start – Opening Checklist </a:t>
            </a:r>
            <a:endParaRPr lang="en-US" sz="4800" dirty="0"/>
          </a:p>
        </p:txBody>
      </p:sp>
      <p:pic>
        <p:nvPicPr>
          <p:cNvPr id="27651" name="Picture 6" descr="C:\Users\Cindy\AppData\Local\Temp\SNAGHTML934c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5" y="1924050"/>
            <a:ext cx="10464801" cy="78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bonterrm\Local Settings\Temporary Internet Files\Content.IE5\GFGH3TE1\MPj04395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98" y="0"/>
            <a:ext cx="1486535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9"/>
          <p:cNvSpPr>
            <a:spLocks noGrp="1"/>
          </p:cNvSpPr>
          <p:nvPr>
            <p:ph type="title"/>
          </p:nvPr>
        </p:nvSpPr>
        <p:spPr>
          <a:xfrm>
            <a:off x="-355599" y="609600"/>
            <a:ext cx="11582400" cy="1625600"/>
          </a:xfrm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chemeClr val="bg1"/>
                </a:solidFill>
                <a:latin typeface="Chalkduster"/>
                <a:cs typeface="Chalkduster"/>
              </a:rPr>
              <a:t>Welcome to Virtual Train-the-Trainer! </a:t>
            </a:r>
          </a:p>
        </p:txBody>
      </p:sp>
      <p:sp>
        <p:nvSpPr>
          <p:cNvPr id="28676" name="Title 9"/>
          <p:cNvSpPr txBox="1">
            <a:spLocks/>
          </p:cNvSpPr>
          <p:nvPr/>
        </p:nvSpPr>
        <p:spPr bwMode="auto">
          <a:xfrm>
            <a:off x="-50801" y="2133599"/>
            <a:ext cx="11125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50" tIns="64926" rIns="129850" bIns="64926" anchor="ctr"/>
          <a:lstStyle>
            <a:lvl1pPr defTabSz="1300163"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defTabSz="1300163"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defTabSz="1300163"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defTabSz="1300163"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defTabSz="1300163" eaLnBrk="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algn="l" eaLnBrk="1" hangingPunct="1"/>
            <a:r>
              <a:rPr lang="en-US" sz="3100" b="1" dirty="0">
                <a:solidFill>
                  <a:schemeClr val="bg1"/>
                </a:solidFill>
                <a:latin typeface="Chalkduster"/>
                <a:cs typeface="Chalkduster"/>
              </a:rPr>
              <a:t>While we are waiting to begin, think about the best class you have ever attended. What made it so? Enter your thoughts in the chat window.</a:t>
            </a:r>
            <a:r>
              <a:rPr lang="en-US" sz="4000" b="1" dirty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today’s class…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charset="0"/>
              <a:buChar char="q"/>
            </a:pPr>
            <a:r>
              <a:rPr lang="en-US" dirty="0">
                <a:latin typeface="Arial" charset="0"/>
              </a:rPr>
              <a:t>Actively participate; please do not multitask or try to do other things during </a:t>
            </a:r>
            <a:r>
              <a:rPr lang="en-US" dirty="0">
                <a:latin typeface="Arial" charset="0"/>
              </a:rPr>
              <a:t>class time.</a:t>
            </a:r>
            <a:endParaRPr lang="en-US" dirty="0">
              <a:latin typeface="Arial" charset="0"/>
            </a:endParaRPr>
          </a:p>
          <a:p>
            <a:pPr>
              <a:buClr>
                <a:schemeClr val="tx1"/>
              </a:buClr>
              <a:buFont typeface="Wingdings" charset="0"/>
              <a:buChar char="q"/>
            </a:pPr>
            <a:r>
              <a:rPr lang="en-US" dirty="0">
                <a:latin typeface="Arial" charset="0"/>
              </a:rPr>
              <a:t>Close other </a:t>
            </a:r>
            <a:r>
              <a:rPr lang="en-US" dirty="0">
                <a:latin typeface="Arial" charset="0"/>
              </a:rPr>
              <a:t>applications (including email).</a:t>
            </a:r>
          </a:p>
          <a:p>
            <a:pPr>
              <a:buClr>
                <a:schemeClr val="tx1"/>
              </a:buClr>
              <a:buFont typeface="Wingdings" charset="0"/>
              <a:buChar char="q"/>
            </a:pPr>
            <a:r>
              <a:rPr lang="en-US" dirty="0">
                <a:latin typeface="Arial" charset="0"/>
              </a:rPr>
              <a:t>Be prepared to hear your name.</a:t>
            </a:r>
          </a:p>
          <a:p>
            <a:pPr>
              <a:buClr>
                <a:schemeClr val="tx1"/>
              </a:buClr>
              <a:buFont typeface="Wingdings" charset="0"/>
              <a:buChar char="q"/>
            </a:pPr>
            <a:r>
              <a:rPr lang="en-US" dirty="0">
                <a:latin typeface="Arial" charset="0"/>
              </a:rPr>
              <a:t>State </a:t>
            </a:r>
            <a:r>
              <a:rPr lang="en-US" dirty="0">
                <a:latin typeface="Arial" charset="0"/>
              </a:rPr>
              <a:t>your name before </a:t>
            </a:r>
            <a:r>
              <a:rPr lang="en-US" dirty="0">
                <a:latin typeface="Arial" charset="0"/>
              </a:rPr>
              <a:t>speaking.</a:t>
            </a:r>
          </a:p>
          <a:p>
            <a:pPr>
              <a:buClr>
                <a:schemeClr val="tx1"/>
              </a:buClr>
              <a:buFont typeface="Wingdings" charset="0"/>
              <a:buChar char="q"/>
            </a:pPr>
            <a:r>
              <a:rPr lang="en-US" dirty="0">
                <a:latin typeface="Arial" charset="0"/>
              </a:rPr>
              <a:t>Get ready to be engaged in the learning!</a:t>
            </a:r>
          </a:p>
          <a:p>
            <a:pPr>
              <a:buClr>
                <a:schemeClr val="tx1"/>
              </a:buClr>
              <a:buFont typeface="Wingdings" charset="0"/>
              <a:buChar char="q"/>
            </a:pPr>
            <a:endParaRPr lang="en-US" dirty="0">
              <a:latin typeface="Arial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6" y="108373"/>
            <a:ext cx="12969614" cy="1625600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have in common?</a:t>
            </a:r>
            <a:br>
              <a:rPr lang="en-US" dirty="0" smtClean="0"/>
            </a:br>
            <a:r>
              <a:rPr lang="en-US" sz="3100" dirty="0"/>
              <a:t>If it’s true for you, type your name in the box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063379"/>
              </p:ext>
            </p:extLst>
          </p:nvPr>
        </p:nvGraphicFramePr>
        <p:xfrm>
          <a:off x="1517227" y="1860407"/>
          <a:ext cx="9861972" cy="74596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87324"/>
                <a:gridCol w="3287324"/>
                <a:gridCol w="3287324"/>
              </a:tblGrid>
              <a:tr h="2486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 been</a:t>
                      </a:r>
                      <a: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with company for more than 5 years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407" marR="79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Uses a tablet device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407" marR="79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Loves to read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407" marR="79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 seen a movie </a:t>
                      </a:r>
                      <a:b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the last month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407" marR="79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</a:t>
                      </a:r>
                      <a: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less than a </a:t>
                      </a:r>
                      <a:b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minute commute </a:t>
                      </a:r>
                      <a:b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get to work</a:t>
                      </a:r>
                      <a:endParaRPr lang="en-US" sz="20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407" marR="79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 a Twitter account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407" marR="79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 already had a </a:t>
                      </a:r>
                      <a:b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birthday this </a:t>
                      </a:r>
                      <a:b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calendar</a:t>
                      </a:r>
                      <a: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year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407" marR="79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Enjoys</a:t>
                      </a:r>
                      <a: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playing </a:t>
                      </a:r>
                      <a:b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outdoor sports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407" marR="79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</a:t>
                      </a:r>
                      <a: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in a manager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 supervisor role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407" marR="79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60235" y="9211752"/>
            <a:ext cx="3844066" cy="350096"/>
          </a:xfrm>
          <a:prstGeom prst="rect">
            <a:avLst/>
          </a:prstGeom>
          <a:noFill/>
        </p:spPr>
        <p:txBody>
          <a:bodyPr wrap="none" lIns="129884" tIns="64943" rIns="129884" bIns="64943" rtlCol="0">
            <a:spAutoFit/>
          </a:bodyPr>
          <a:lstStyle/>
          <a:p>
            <a:r>
              <a:rPr lang="en-US" sz="1400" dirty="0"/>
              <a:t>© Cindy Huggett, 2013.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684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47" y="-108373"/>
            <a:ext cx="12137813" cy="1625600"/>
          </a:xfrm>
        </p:spPr>
        <p:txBody>
          <a:bodyPr/>
          <a:lstStyle/>
          <a:p>
            <a:pPr algn="l"/>
            <a:r>
              <a:rPr lang="en-US" dirty="0" smtClean="0"/>
              <a:t>Everyone who…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300501"/>
            <a:ext cx="11704320" cy="6436925"/>
          </a:xfrm>
        </p:spPr>
        <p:txBody>
          <a:bodyPr/>
          <a:lstStyle/>
          <a:p>
            <a:pPr>
              <a:buFont typeface="Wingdings" pitchFamily="2" charset="2"/>
              <a:buChar char=""/>
            </a:pPr>
            <a:r>
              <a:rPr lang="en-US" sz="4000" dirty="0"/>
              <a:t>is joining today from home/home office</a:t>
            </a:r>
          </a:p>
          <a:p>
            <a:pPr>
              <a:buFont typeface="Wingdings" pitchFamily="2" charset="2"/>
              <a:buChar char=""/>
            </a:pPr>
            <a:r>
              <a:rPr lang="en-US" sz="4000" dirty="0"/>
              <a:t>has ever been in a supervisor or manager role</a:t>
            </a:r>
          </a:p>
          <a:p>
            <a:pPr>
              <a:buFont typeface="Wingdings" pitchFamily="2" charset="2"/>
              <a:buChar char=""/>
            </a:pPr>
            <a:r>
              <a:rPr lang="en-US" sz="4000" dirty="0"/>
              <a:t>is currently in a supervisor or manager role</a:t>
            </a:r>
          </a:p>
          <a:p>
            <a:pPr>
              <a:buFont typeface="Wingdings" pitchFamily="2" charset="2"/>
              <a:buChar char=""/>
            </a:pPr>
            <a:r>
              <a:rPr lang="en-US" sz="4000" dirty="0"/>
              <a:t>thinks it can be challenging to give feedback</a:t>
            </a:r>
          </a:p>
        </p:txBody>
      </p:sp>
      <p:pic>
        <p:nvPicPr>
          <p:cNvPr id="4" name="Picture 2" descr="C:\Users\Cindy\AppData\Local\Microsoft\Windows\Temporary Internet Files\Content.IE5\BLDCF51U\MP9004395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318973"/>
            <a:ext cx="13113172" cy="530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0312" y="9211753"/>
            <a:ext cx="3844201" cy="350161"/>
          </a:xfrm>
          <a:prstGeom prst="rect">
            <a:avLst/>
          </a:prstGeom>
          <a:noFill/>
        </p:spPr>
        <p:txBody>
          <a:bodyPr wrap="none" lIns="129951" tIns="64976" rIns="129951" bIns="64976" rtlCol="0">
            <a:spAutoFit/>
          </a:bodyPr>
          <a:lstStyle/>
          <a:p>
            <a:r>
              <a:rPr lang="en-US" sz="1400" dirty="0"/>
              <a:t>© Cindy Huggett, 2013.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804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Custom 49">
      <a:dk1>
        <a:srgbClr val="4D4F53"/>
      </a:dk1>
      <a:lt1>
        <a:sysClr val="window" lastClr="FFFFFF"/>
      </a:lt1>
      <a:dk2>
        <a:srgbClr val="706F5C"/>
      </a:dk2>
      <a:lt2>
        <a:srgbClr val="D6D5CC"/>
      </a:lt2>
      <a:accent1>
        <a:srgbClr val="0079BD"/>
      </a:accent1>
      <a:accent2>
        <a:srgbClr val="70963E"/>
      </a:accent2>
      <a:accent3>
        <a:srgbClr val="844CB0"/>
      </a:accent3>
      <a:accent4>
        <a:srgbClr val="0079BD"/>
      </a:accent4>
      <a:accent5>
        <a:srgbClr val="70963E"/>
      </a:accent5>
      <a:accent6>
        <a:srgbClr val="844CB0"/>
      </a:accent6>
      <a:hlink>
        <a:srgbClr val="00598C"/>
      </a:hlink>
      <a:folHlink>
        <a:srgbClr val="5631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algn="ctr">
          <a:noFill/>
          <a:miter lim="800000"/>
          <a:headEnd/>
          <a:tailEnd/>
        </a:ln>
        <a:effectLst/>
        <a:extLst/>
      </a:spPr>
      <a:bodyPr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sz="1600" dirty="0" err="1" smtClean="0">
            <a:solidFill>
              <a:srgbClr val="FFFFFF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1_Office Theme">
  <a:themeElements>
    <a:clrScheme name="Custom 49">
      <a:dk1>
        <a:srgbClr val="4D4F53"/>
      </a:dk1>
      <a:lt1>
        <a:sysClr val="window" lastClr="FFFFFF"/>
      </a:lt1>
      <a:dk2>
        <a:srgbClr val="706F5C"/>
      </a:dk2>
      <a:lt2>
        <a:srgbClr val="D6D5CC"/>
      </a:lt2>
      <a:accent1>
        <a:srgbClr val="0079BD"/>
      </a:accent1>
      <a:accent2>
        <a:srgbClr val="70963E"/>
      </a:accent2>
      <a:accent3>
        <a:srgbClr val="844CB0"/>
      </a:accent3>
      <a:accent4>
        <a:srgbClr val="0079BD"/>
      </a:accent4>
      <a:accent5>
        <a:srgbClr val="70963E"/>
      </a:accent5>
      <a:accent6>
        <a:srgbClr val="844CB0"/>
      </a:accent6>
      <a:hlink>
        <a:srgbClr val="00598C"/>
      </a:hlink>
      <a:folHlink>
        <a:srgbClr val="5631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algn="ctr">
          <a:noFill/>
          <a:miter lim="800000"/>
          <a:headEnd/>
          <a:tailEnd/>
        </a:ln>
        <a:effectLst/>
        <a:extLst/>
      </a:spPr>
      <a:bodyPr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sz="1600" dirty="0" err="1" smtClean="0">
            <a:solidFill>
              <a:srgbClr val="FFFFFF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</TotalTime>
  <Words>246</Words>
  <Application>Microsoft Macintosh PowerPoint</Application>
  <PresentationFormat>Custom</PresentationFormat>
  <Paragraphs>33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9_Office Theme</vt:lpstr>
      <vt:lpstr>11_Office Theme</vt:lpstr>
      <vt:lpstr>PowerPoint Presentation</vt:lpstr>
      <vt:lpstr>Start before the start – Opening Checklist </vt:lpstr>
      <vt:lpstr>Welcome to Virtual Train-the-Trainer! </vt:lpstr>
      <vt:lpstr>During today’s class…</vt:lpstr>
      <vt:lpstr>What do we have in common? If it’s true for you, type your name in the box</vt:lpstr>
      <vt:lpstr>Everyone who…</vt:lpstr>
    </vt:vector>
  </TitlesOfParts>
  <Manager/>
  <Company>www.cindyhuggett.com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Slide Samples</dc:title>
  <dc:subject/>
  <dc:creator>Cindy Huggett</dc:creator>
  <cp:keywords/>
  <dc:description/>
  <cp:lastModifiedBy>Cindy Huggett</cp:lastModifiedBy>
  <cp:revision>128</cp:revision>
  <cp:lastPrinted>2012-07-10T17:20:06Z</cp:lastPrinted>
  <dcterms:modified xsi:type="dcterms:W3CDTF">2014-02-13T17:49:07Z</dcterms:modified>
  <cp:category/>
</cp:coreProperties>
</file>